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wl of salad with fried rice, boiled eggs, and chopstick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Bowl with salmon cakes, salad, and humm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Bowl of pappardelle pasta with parsley butter, roasted hazelnuts, and shaved parmesan chees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wl of salad with fried rice, boiled eggs, and chopstick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, and humm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, and shaved parmesan cheese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hyperlink" Target="https://iiab.io/install.txt" TargetMode="Externa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iiab.io/install.txt" TargetMode="Externa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wiki.iiab.io/go/FAQ" TargetMode="External"/><Relationship Id="rId3" Type="http://schemas.openxmlformats.org/officeDocument/2006/relationships/hyperlink" Target="https://wiki.iiab.io/go/Main_Page" TargetMode="External"/><Relationship Id="rId4" Type="http://schemas.openxmlformats.org/officeDocument/2006/relationships/hyperlink" Target="https://github.com/iiab/iiab" TargetMode="Externa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John Hauser - HumLUG Presentation April 20, 2023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John Hauser - HumLUG Presentation April 20, 2023</a:t>
            </a:r>
          </a:p>
        </p:txBody>
      </p:sp>
      <p:sp>
        <p:nvSpPr>
          <p:cNvPr id="152" name="Internet in a Box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Internet in a Box</a:t>
            </a:r>
          </a:p>
        </p:txBody>
      </p:sp>
      <p:sp>
        <p:nvSpPr>
          <p:cNvPr id="153" name="Make Online Resources Available Offline"/>
          <p:cNvSpPr txBox="1"/>
          <p:nvPr>
            <p:ph type="subTitle" sz="quarter" idx="1"/>
          </p:nvPr>
        </p:nvSpPr>
        <p:spPr>
          <a:xfrm>
            <a:off x="1201342" y="7210490"/>
            <a:ext cx="21971001" cy="1905001"/>
          </a:xfrm>
          <a:prstGeom prst="rect">
            <a:avLst/>
          </a:prstGeom>
        </p:spPr>
        <p:txBody>
          <a:bodyPr/>
          <a:lstStyle/>
          <a:p>
            <a:pPr/>
            <a:r>
              <a:t>Make Online Resources Available Offline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resentation Structu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Structure</a:t>
            </a:r>
          </a:p>
        </p:txBody>
      </p:sp>
      <p:sp>
        <p:nvSpPr>
          <p:cNvPr id="156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7" name="Overview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Overview</a:t>
            </a:r>
          </a:p>
          <a:p>
            <a:pPr/>
            <a:r>
              <a:t>Demo</a:t>
            </a:r>
          </a:p>
          <a:p>
            <a:pPr lvl="1"/>
            <a:r>
              <a:t>Admin Console</a:t>
            </a:r>
          </a:p>
          <a:p>
            <a:pPr lvl="1"/>
            <a:r>
              <a:t>Caveats and Cautions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Most Important Featu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Most Important Feature</a:t>
            </a:r>
          </a:p>
        </p:txBody>
      </p:sp>
      <p:sp>
        <p:nvSpPr>
          <p:cNvPr id="160" name="Combines OSS + OER in One Box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Combines OSS + OER in One Box</a:t>
            </a:r>
          </a:p>
        </p:txBody>
      </p:sp>
      <p:sp>
        <p:nvSpPr>
          <p:cNvPr id="161" name="Aggregates various Open Source Software projects into one box, one instal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Aggregates various Open Source Software projects into one box, one install</a:t>
            </a:r>
          </a:p>
          <a:p>
            <a:pPr lvl="1"/>
            <a:r>
              <a:t>Asterisk, Calibre-web, Captive Portal, FreePBX, Gitea, JupyterHub, kiwix, MediaWiki, Minetest, mongodb, Moodle, Mosquitto, MySQL, NextCloud, Node Red, Open Street Maps, OpenVPN, Postgres, RemoteiT, Sugarizer, Transmission, WordPress</a:t>
            </a:r>
          </a:p>
          <a:p>
            <a:pPr/>
            <a:r>
              <a:t>Integrates various Offline Education Resources with the OSS projects</a:t>
            </a:r>
          </a:p>
          <a:p>
            <a:pPr lvl="1"/>
            <a:r>
              <a:t>CK-12, Hesperiain Health Guides, KA-Lite, Khan Academy, Kolibri, MIT Scratch, OpenStax, Open Street Maps, PheT Interactive simulations, Project Gutenberg, Stack Exchange, TEDTalks, Wikimedia, Wikipedia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rl iiab.io/install.txt | bash"/>
          <p:cNvSpPr txBox="1"/>
          <p:nvPr/>
        </p:nvSpPr>
        <p:spPr>
          <a:xfrm>
            <a:off x="3503371" y="5933216"/>
            <a:ext cx="17377258" cy="18495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80000"/>
              </a:lnSpc>
              <a:defRPr spc="-232" sz="11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curl </a:t>
            </a:r>
            <a:r>
              <a:rPr u="sng">
                <a:hlinkClick r:id="rId2" invalidUrl="" action="" tgtFrame="" tooltip="" history="1" highlightClick="0" endSnd="0"/>
              </a:rPr>
              <a:t>iiab.io/install.txt</a:t>
            </a:r>
            <a:r>
              <a:t> | bash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How To Install Internet in a Box softwa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How To Install Internet in a Box software</a:t>
            </a:r>
          </a:p>
        </p:txBody>
      </p:sp>
      <p:sp>
        <p:nvSpPr>
          <p:cNvPr id="166" name="One line install - “curl iiab.io/install.txt | bash”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One line install - “curl </a:t>
            </a:r>
            <a:r>
              <a:rPr u="sng">
                <a:hlinkClick r:id="rId2" invalidUrl="" action="" tgtFrame="" tooltip="" history="1" highlightClick="0" endSnd="0"/>
              </a:rPr>
              <a:t>iiab.io/install.txt</a:t>
            </a:r>
            <a:r>
              <a:t> | bash”</a:t>
            </a:r>
          </a:p>
        </p:txBody>
      </p:sp>
      <p:sp>
        <p:nvSpPr>
          <p:cNvPr id="167" name="“Small”, “Medium”, “Big” op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“Small”, “Medium”, “Big” options</a:t>
            </a:r>
          </a:p>
          <a:p>
            <a:pPr marL="0" indent="0">
              <a:buSzTx/>
              <a:buNone/>
            </a:pPr>
            <a:r>
              <a:t>“Big” options installs &gt; 30 Open source applications</a:t>
            </a:r>
          </a:p>
          <a:p>
            <a:pPr marL="0" indent="0">
              <a:buSzTx/>
              <a:buNone/>
            </a:pPr>
            <a:r>
              <a:t>Ansible used for install &amp; configuration</a:t>
            </a:r>
          </a:p>
          <a:p>
            <a:pPr marL="0" indent="0">
              <a:buSzTx/>
              <a:buNone/>
            </a:pPr>
            <a:r>
              <a:t>Over 700 steps done automatically in “Big” install</a:t>
            </a:r>
          </a:p>
          <a:p>
            <a:pPr marL="0" indent="0">
              <a:buSzTx/>
              <a:buNone/>
            </a:pPr>
            <a:r>
              <a:t>Re-issue “sudo iiab” command if errors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How to Install Cont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How to Install Content</a:t>
            </a:r>
          </a:p>
        </p:txBody>
      </p:sp>
      <p:sp>
        <p:nvSpPr>
          <p:cNvPr id="170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1" name="Go to the Admin Console - http://10.10.10.10/admin/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Go to the Admin Console - http://10.10.10.10/admin/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More inform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More information</a:t>
            </a:r>
          </a:p>
        </p:txBody>
      </p:sp>
      <p:sp>
        <p:nvSpPr>
          <p:cNvPr id="174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5" name="FAQ - https://wiki.iiab.io/go/FAQ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FAQ - </a:t>
            </a:r>
            <a:r>
              <a:rPr u="sng">
                <a:hlinkClick r:id="rId2" invalidUrl="" action="" tgtFrame="" tooltip="" history="1" highlightClick="0" endSnd="0"/>
              </a:rPr>
              <a:t>https://wiki.iiab.io/go/FAQ</a:t>
            </a:r>
          </a:p>
          <a:p>
            <a:pPr/>
            <a:r>
              <a:t>Wiki - </a:t>
            </a:r>
            <a:r>
              <a:rPr u="sng">
                <a:hlinkClick r:id="rId3" invalidUrl="" action="" tgtFrame="" tooltip="" history="1" highlightClick="0" endSnd="0"/>
              </a:rPr>
              <a:t>https://wiki.iiab.io/go/Main_Page</a:t>
            </a:r>
          </a:p>
          <a:p>
            <a:pPr/>
            <a:r>
              <a:t>GitHub - </a:t>
            </a:r>
            <a:r>
              <a:rPr u="sng">
                <a:hlinkClick r:id="rId4" invalidUrl="" action="" tgtFrame="" tooltip="" history="1" highlightClick="0" endSnd="0"/>
              </a:rPr>
              <a:t>https://github.com/iiab/iiab</a:t>
            </a:r>
          </a:p>
          <a:p>
            <a:pPr/>
            <a:r>
              <a:t>Download/Install - curl iiab.io/install.txt | bash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Dem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Demo</a:t>
            </a:r>
          </a:p>
        </p:txBody>
      </p:sp>
      <p:sp>
        <p:nvSpPr>
          <p:cNvPr id="178" name="Me first - then you!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Me first - then you!</a:t>
            </a:r>
          </a:p>
        </p:txBody>
      </p:sp>
      <p:sp>
        <p:nvSpPr>
          <p:cNvPr id="179" name="Select “Internet In a Box” as Wireless Access Poi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 “Internet In a Box” as Wireless Access Point</a:t>
            </a:r>
          </a:p>
          <a:p>
            <a:pPr/>
            <a:r>
              <a:t>Go to http://10.10.10.10 if the Captive Portal doesn’t take you there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